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1" r:id="rId4"/>
    <p:sldId id="276" r:id="rId5"/>
    <p:sldId id="259" r:id="rId6"/>
    <p:sldId id="279" r:id="rId7"/>
    <p:sldId id="278" r:id="rId8"/>
    <p:sldId id="266" r:id="rId9"/>
    <p:sldId id="277" r:id="rId10"/>
    <p:sldId id="260" r:id="rId11"/>
    <p:sldId id="268" r:id="rId12"/>
    <p:sldId id="267" r:id="rId13"/>
    <p:sldId id="269" r:id="rId14"/>
    <p:sldId id="275" r:id="rId15"/>
    <p:sldId id="274" r:id="rId16"/>
    <p:sldId id="273" r:id="rId17"/>
    <p:sldId id="257" r:id="rId18"/>
    <p:sldId id="258" r:id="rId19"/>
    <p:sldId id="261" r:id="rId20"/>
    <p:sldId id="262" r:id="rId21"/>
    <p:sldId id="263" r:id="rId22"/>
    <p:sldId id="264" r:id="rId23"/>
    <p:sldId id="265" r:id="rId24"/>
    <p:sldId id="281" r:id="rId25"/>
    <p:sldId id="282" r:id="rId26"/>
    <p:sldId id="284" r:id="rId27"/>
    <p:sldId id="285" r:id="rId28"/>
    <p:sldId id="272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3CFE9-4F4B-41BA-9F04-907EEBA20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D0F992-6BBC-4A7E-AE4D-039C407DA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A2953E-4D00-418F-8E49-573EACD9E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BB5D7-E5FE-4445-8FA5-85782D78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C0D9D-D82F-43B9-B26D-26CD94DB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6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68BB-868E-4751-BDEC-C27CA6CC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336797-57D5-4BAD-8DBF-AF53D945C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D6B64D-39F0-4D7A-B07F-639CE5BA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3C9024-5AD4-4AC4-AAC7-E8482CE4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E8AFF2-6C5C-427A-A75C-16B46D4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86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D0659B2-2261-4701-A978-B30E21292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C57128-0EBC-46E8-9420-F0F9E933D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FE5D5-8E67-47EF-B7BB-1644C148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19EEF2-2F62-4180-B648-D927AB7B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74DB-C5E8-4DA8-A0DE-F28400B5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7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28243-FD25-4B63-86CB-B37775A4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A1B2C3-6FD9-48A1-936D-67CBB5104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E6AFB0-F3BF-4322-B96F-519E45FA9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E680D-84CD-4233-B8CC-067209F93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FFBC3E-7F2B-4B6D-9604-43556DE2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8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F91F5-C048-4928-A783-229D995DE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1C3BD-A1A6-4955-BF18-F622BAF54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6D17F4-F3DB-4CDA-BE6E-201731CF4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A7EA8D-417B-413F-89B2-4EE7129B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2A4951-182E-4A61-B56F-9BB16D39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5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C6D8B-B85B-4F7A-A549-56E52B02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66BF0-8ADA-4E8D-9471-0E524F5B0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D7FB7-2C54-4C6C-A4CC-DCCD8779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E084B9-75C0-4DB7-95D0-C04DDD41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6B8F03-460B-4AB3-A8FE-25B451E9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5C6098-E638-417E-AAC5-D89A9996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70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1197E-E427-452A-96C6-BF5EE1843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F9F0C0-EA93-4AEB-B483-2D6221D55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9B7929-918D-44AD-AF76-263A4A1E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9092A9-4092-46C0-87DF-4DA3D250AA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58EAAA-D896-4D92-9D75-03D58BD8D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83EFF5-7DE7-413F-89E7-5B010F3D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6C323A-3F56-4656-8832-A2512A87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BBBDDE-0045-4962-9D75-23A89664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60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15B72-A6FD-4141-B03D-AFA176E5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EF4CB3-5F02-4877-BCA5-3F1A81AB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0A5FCD-26FF-47A8-A440-EDEF5C182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E4CA6C-BCA9-4358-AFD5-0BC2E51E0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75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7C940C-F9B9-4461-AE6B-0D3C809BA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80DD73-32F5-43D9-96DE-707D3EB64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0B5A67-FF92-4A9A-8E7D-A5737538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74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EBA7C-3723-47EE-8C88-5F3F20A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8BC5CD-40F7-4139-B3A9-DBEA19BBB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B5FB41-8EA6-4E3D-A91C-91A87ACB0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CCC216-82BC-424B-B875-B54FF6A85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FB2552-C8D5-4356-845F-8B9CF49F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0BA4F0-8A5F-4357-B4A6-567C02E0F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70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72E29-2357-412B-927B-89C19715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571FB4-4692-4102-87C3-AAC40886D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3928C4-19AF-4856-8159-53FC63072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1DEA6-EB89-49FE-8375-2A09BD3B4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7C3F6-3A1D-43CF-908E-57F198B1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5ED4AC-99C6-4131-ACF7-F4577D8CE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293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953C2-E0D1-44B4-B4B0-2F35C701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3877B-3CB2-4044-987D-1E7141E1B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639D51-B293-4DC1-965C-EE0BE3274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351C2-9554-4E15-BEBB-82202B160D1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0198D1-93C9-454C-8707-B92D9B309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B4ADDE-4CCA-42F7-A1E4-7FB35D723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E513-4D71-4D98-999D-EF61999BA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8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319EEC-B031-4D09-A235-42FB2CA2E39F}"/>
                  </a:ext>
                </a:extLst>
              </p:cNvPr>
              <p:cNvSpPr txBox="1"/>
              <p:nvPr/>
            </p:nvSpPr>
            <p:spPr>
              <a:xfrm>
                <a:off x="1147665" y="72863"/>
                <a:ext cx="1074886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Центр непрерывного повышения профессионального мастерства педагогических работников </m:t>
                      </m:r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ГБПОУ Уфимский многопрофильный профессиональный колледж </m:t>
                      </m:r>
                    </m:oMath>
                  </m:oMathPara>
                </a14:m>
                <a:endParaRPr kumimoji="0" lang="ru-RU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319EEC-B031-4D09-A235-42FB2CA2E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665" y="72863"/>
                <a:ext cx="10748866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8EB5D2-FD82-4113-BD3F-511C16DC9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130" y="904706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6CB3586-826B-4374-B29C-3A84F9F08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60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Вебинар для учителей информатики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1DC9E6D1-C97D-4A4F-9101-C74A1845C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ru-RU" dirty="0"/>
              <a:t>Ганиева </a:t>
            </a:r>
            <a:r>
              <a:rPr lang="ru-RU" dirty="0" err="1"/>
              <a:t>Сюмбель</a:t>
            </a:r>
            <a:r>
              <a:rPr lang="ru-RU" dirty="0"/>
              <a:t> </a:t>
            </a:r>
            <a:r>
              <a:rPr lang="ru-RU" dirty="0" err="1"/>
              <a:t>Рифгатовна</a:t>
            </a:r>
            <a:r>
              <a:rPr lang="ru-RU" dirty="0"/>
              <a:t>, </a:t>
            </a:r>
          </a:p>
          <a:p>
            <a:r>
              <a:rPr lang="ru-RU" dirty="0"/>
              <a:t>преподаватель ЦНППМ, руководитель РМА учителей информатики, заместитель директора по учебно-производственной работе и инновационной деятельности ГБПОУ УМПК</a:t>
            </a:r>
          </a:p>
        </p:txBody>
      </p:sp>
    </p:spTree>
    <p:extLst>
      <p:ext uri="{BB962C8B-B14F-4D97-AF65-F5344CB8AC3E}">
        <p14:creationId xmlns:p14="http://schemas.microsoft.com/office/powerpoint/2010/main" val="2765518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22E47-C0F8-43D1-9BA6-BB953752B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A699346-16AC-4387-A1CC-025CE3EDD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7064365" cy="4538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7F75D0-A1F1-4400-9EBC-00CAA6CEB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703" y="2608720"/>
            <a:ext cx="7029297" cy="42492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985B14-3031-447E-B18F-92CFEDB9E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593" y="0"/>
            <a:ext cx="4216407" cy="23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69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0649B-D912-465A-9EC9-5BDB13A5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800D34-CCDC-4CA3-8BD3-E7A95E4C8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27150" cy="44830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185D92-243E-454A-815E-B0FAE55B6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150" y="2682674"/>
            <a:ext cx="6218734" cy="46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06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712C74-42F3-49CC-AC00-E05C3C689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7" y="19502"/>
            <a:ext cx="11955566" cy="69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16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CB78C-E1E8-4093-AACE-432B642C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930ECE1-2E2B-4293-9EDA-0F5FADAA7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" y="365125"/>
            <a:ext cx="12113502" cy="5519956"/>
          </a:xfrm>
        </p:spPr>
      </p:pic>
    </p:spTree>
    <p:extLst>
      <p:ext uri="{BB962C8B-B14F-4D97-AF65-F5344CB8AC3E}">
        <p14:creationId xmlns:p14="http://schemas.microsoft.com/office/powerpoint/2010/main" val="2990770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39A5F9-ABAE-4821-B0F8-DA6AFE390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31" y="191568"/>
            <a:ext cx="8141152" cy="610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11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DEF1F-D745-4628-A829-A80D528B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E22E8B-E902-4DA4-A448-6D9D458DE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92910-57CB-45D7-95F7-45F505DCF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7E1E52-0653-4B99-AB6C-446EC7232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79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93860-C395-4923-8B78-ECAF1A50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C28EF61-41ED-4F0A-AC5A-6F4338F6F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02" t="11834" r="8321" b="4688"/>
          <a:stretch/>
        </p:blipFill>
        <p:spPr>
          <a:xfrm>
            <a:off x="2365694" y="1359015"/>
            <a:ext cx="7771752" cy="438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51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CA11CF7-F746-4D1A-A055-887AFA15F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CD8114F-059B-4A11-A3DA-2AB5F76AC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A718EE-3E39-4483-9EE2-E982129A3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93" y="520117"/>
            <a:ext cx="9202723" cy="51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8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8EB5D2-FD82-4113-BD3F-511C16DC9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130" y="904706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Объект 1">
            <a:extLst>
              <a:ext uri="{FF2B5EF4-FFF2-40B4-BE49-F238E27FC236}">
                <a16:creationId xmlns:a16="http://schemas.microsoft.com/office/drawing/2014/main" id="{3CABE62A-F2CC-4704-98A9-F448424502C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3544" b="3724"/>
          <a:stretch/>
        </p:blipFill>
        <p:spPr>
          <a:xfrm>
            <a:off x="811073" y="1015621"/>
            <a:ext cx="9253057" cy="48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34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005DFD-3370-4456-8D0C-36674AD2420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4121" b="3724"/>
          <a:stretch/>
        </p:blipFill>
        <p:spPr>
          <a:xfrm>
            <a:off x="1503581" y="578098"/>
            <a:ext cx="9807575" cy="508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10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385198-3F9E-4DFB-A738-D92E8BEB2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47"/>
          <a:stretch/>
        </p:blipFill>
        <p:spPr>
          <a:xfrm>
            <a:off x="1576904" y="639406"/>
            <a:ext cx="8568408" cy="57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64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6AF65DD-C7B5-437F-9EB0-EAE61173B25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3349" b="3532"/>
          <a:stretch/>
        </p:blipFill>
        <p:spPr>
          <a:xfrm>
            <a:off x="1119522" y="595560"/>
            <a:ext cx="972185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57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A0E6710-C361-4264-B511-D091CD8BFB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0257" t="13011" r="30008" b="5489"/>
          <a:stretch/>
        </p:blipFill>
        <p:spPr>
          <a:xfrm>
            <a:off x="3447875" y="67112"/>
            <a:ext cx="4689446" cy="54146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C7DDA6-8E80-4C99-8FFA-BD39DBB71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56" t="13741" r="30182" b="71644"/>
          <a:stretch/>
        </p:blipFill>
        <p:spPr>
          <a:xfrm>
            <a:off x="6095999" y="5330808"/>
            <a:ext cx="2041321" cy="9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22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1C120C-2129-4B71-8353-4119F3659FC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1168" t="49580" r="31419" b="4110"/>
          <a:stretch/>
        </p:blipFill>
        <p:spPr>
          <a:xfrm>
            <a:off x="2254949" y="1008404"/>
            <a:ext cx="6554278" cy="456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22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61380-BD0D-4FF8-91F9-1B6FADA0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913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Особенности подготовки </a:t>
            </a:r>
            <a:br>
              <a:rPr lang="ru-RU" dirty="0"/>
            </a:br>
            <a:r>
              <a:rPr lang="ru-RU" dirty="0"/>
              <a:t>ВПР ПО ИНФОРМАТИКЕ</a:t>
            </a:r>
            <a:br>
              <a:rPr lang="ru-RU" dirty="0"/>
            </a:br>
            <a:r>
              <a:rPr lang="ru-RU" dirty="0"/>
              <a:t>Разбор заданий, вызвавших наибольшие затруднения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B96789-888F-49E2-A56D-CD40375E0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130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Галиахметов Альберт </a:t>
            </a:r>
            <a:r>
              <a:rPr lang="ru-RU" dirty="0" err="1"/>
              <a:t>Бурханович</a:t>
            </a:r>
            <a:r>
              <a:rPr lang="ru-RU" dirty="0"/>
              <a:t>, учитель информатики МАОУ СОШ №3 ЗАТО Межгорье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728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D41DD6-D39F-45DA-A7B0-329FD1534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3"/>
          <a:stretch/>
        </p:blipFill>
        <p:spPr>
          <a:xfrm>
            <a:off x="0" y="252252"/>
            <a:ext cx="12192000" cy="635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09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31FBDA-2671-4AB3-BABE-68F6B3EA4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74" t="7504" r="2774" b="-3321"/>
          <a:stretch/>
        </p:blipFill>
        <p:spPr>
          <a:xfrm>
            <a:off x="-117447" y="167780"/>
            <a:ext cx="11999083" cy="62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6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5B0993-CD7E-4BD0-9D9A-520830EBF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1" b="6544"/>
          <a:stretch/>
        </p:blipFill>
        <p:spPr>
          <a:xfrm>
            <a:off x="0" y="708869"/>
            <a:ext cx="12192000" cy="61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47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25D17-F35E-422C-A0BC-C9B850C83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5" b="1887"/>
          <a:stretch/>
        </p:blipFill>
        <p:spPr>
          <a:xfrm>
            <a:off x="0" y="419450"/>
            <a:ext cx="12192000" cy="63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37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FE483-586B-4C8A-AF51-69FE0C44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DCD52D2-6372-49FB-A962-FF6E27C31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36" b="17798"/>
          <a:stretch/>
        </p:blipFill>
        <p:spPr>
          <a:xfrm>
            <a:off x="-597447" y="518020"/>
            <a:ext cx="13190624" cy="582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11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8F83A-A063-4391-ADA7-2FE565AB3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5" t="21069" r="16193" b="10336"/>
          <a:stretch/>
        </p:blipFill>
        <p:spPr>
          <a:xfrm>
            <a:off x="941089" y="402671"/>
            <a:ext cx="10309822" cy="5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35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63542-D71D-4204-A040-65870C82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BACC248-9945-4DC1-B15B-5E41EC032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t="16653" r="19443" b="15603"/>
          <a:stretch/>
        </p:blipFill>
        <p:spPr>
          <a:xfrm>
            <a:off x="2152671" y="243623"/>
            <a:ext cx="7886658" cy="6370754"/>
          </a:xfrm>
        </p:spPr>
      </p:pic>
    </p:spTree>
    <p:extLst>
      <p:ext uri="{BB962C8B-B14F-4D97-AF65-F5344CB8AC3E}">
        <p14:creationId xmlns:p14="http://schemas.microsoft.com/office/powerpoint/2010/main" val="157369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D0A9ED-38A4-4B6E-AE34-7C4E11711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346" y="365125"/>
            <a:ext cx="7722496" cy="57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46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D6C640C-ADF2-4095-B091-2F1B525C9B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1" y="184835"/>
            <a:ext cx="5703888" cy="42783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2FA87F-0E1C-4F9F-8356-3E40A52CD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77" y="2743200"/>
            <a:ext cx="5945699" cy="39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1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AD976E9-0D96-4D7D-B0F3-D9544752A2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1191"/>
          <a:stretch/>
        </p:blipFill>
        <p:spPr>
          <a:xfrm>
            <a:off x="1719743" y="673100"/>
            <a:ext cx="82804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4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FB403-E028-4EDE-88F7-934DC58EA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83F4A1C-DCD2-4A88-AC1D-1F52A8606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3720" y="504004"/>
            <a:ext cx="7804559" cy="58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7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9327-72BE-44A3-91F4-3755AD8F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1E07E7-4EEE-436A-8BFF-1D7E9BCD7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425628" cy="378482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096499-50CF-4B09-A1C9-E5E579FFD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56" y="3105588"/>
            <a:ext cx="5918421" cy="44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06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5D4662F-BE89-4B0D-A773-C9FD354185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14693" y="399496"/>
            <a:ext cx="7617203" cy="57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589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63</Words>
  <Application>Microsoft Office PowerPoint</Application>
  <PresentationFormat>Широкоэкранный</PresentationFormat>
  <Paragraphs>11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Тема Office</vt:lpstr>
      <vt:lpstr>Вебинар для учителей информатики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подготовки  ВПР ПО ИНФОРМАТИКЕ Разбор заданий, вызвавших наибольшие затруднения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2025-10-07T07:42:23Z</dcterms:created>
  <dcterms:modified xsi:type="dcterms:W3CDTF">2026-02-13T10:04:25Z</dcterms:modified>
</cp:coreProperties>
</file>